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9"/>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19" r:id="rId36"/>
    <p:sldId id="400" r:id="rId37"/>
    <p:sldId id="4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4841" autoAdjust="0"/>
  </p:normalViewPr>
  <p:slideViewPr>
    <p:cSldViewPr snapToGrid="0">
      <p:cViewPr varScale="1">
        <p:scale>
          <a:sx n="79" d="100"/>
          <a:sy n="79" d="100"/>
        </p:scale>
        <p:origin x="1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ata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50D7C5A8-0B20-FB40-8222-8F50D40DB4DD}" type="presOf" srcId="{342071C1-3E89-4F4E-A8B9-E92AFF0BE6E9}" destId="{4F4BC5E9-F712-4E04-A242-571EDA989011}" srcOrd="0" destOrd="0" presId="urn:microsoft.com/office/officeart/2008/layout/BendingPictureCaption"/>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E3E1BBFB-5647-9743-B418-60694E8F7B53}" type="presOf" srcId="{17138B87-1746-4FC1-B753-CD5CA4A30AAC}" destId="{57E96997-B152-41E1-AFB5-18E385AFD9D0}"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B6ABFDA0-1E7F-4895-998E-3BA3D1C11FD2}" srcId="{7442ABF4-FE4A-47C1-A503-89DB124FF5B9}" destId="{2AF3363C-BCDE-4674-99F6-39D4D71235B3}" srcOrd="2" destOrd="0" parTransId="{2EDD2DB8-7A0F-4CAD-AB54-FE4C11412FE9}" sibTransId="{6A8ECBE8-34BF-4040-B479-B8A1C8486C3A}"/>
    <dgm:cxn modelId="{04E56952-A4B6-4C97-9A9D-B329C67F078B}" srcId="{7442ABF4-FE4A-47C1-A503-89DB124FF5B9}" destId="{D3B43D31-3456-4077-AEC9-DEFB1C12B4AD}" srcOrd="8" destOrd="0" parTransId="{95F821C0-EF8E-41B6-A67A-EFC314F82DED}" sibTransId="{964C4942-87B1-44B0-B13A-9C67A81FAF11}"/>
    <dgm:cxn modelId="{94E38951-92F9-8447-8DF8-1B7675028040}" type="presOf" srcId="{D3B43D31-3456-4077-AEC9-DEFB1C12B4AD}" destId="{B7335CBE-4696-408F-9943-3AD654938784}" srcOrd="0" destOrd="0" presId="urn:microsoft.com/office/officeart/2008/layout/BendingPictureCaption"/>
    <dgm:cxn modelId="{27E7F616-348D-46B8-BBE4-9E10793D1A1D}" srcId="{7442ABF4-FE4A-47C1-A503-89DB124FF5B9}" destId="{CC8657DF-4572-4300-B719-288E768A6C72}" srcOrd="9" destOrd="0" parTransId="{7EEF5D6C-B6BB-4D51-8624-2DDA95D3B7CD}" sibTransId="{D6CF2169-F569-45DF-B5CD-03B3BBAF2315}"/>
    <dgm:cxn modelId="{1BB22673-62B5-A24C-9B6B-7F23F18CDD64}" type="presOf" srcId="{7BB06D8B-9843-4974-9BA1-2F79BBFC7663}" destId="{7F65FED0-B80E-480F-B352-FAB5E33D2326}"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CC43580D-D36F-4DF5-BB69-3E2AC92AA034}" srcId="{7442ABF4-FE4A-47C1-A503-89DB124FF5B9}" destId="{7BB06D8B-9843-4974-9BA1-2F79BBFC7663}" srcOrd="4" destOrd="0" parTransId="{8A304119-FAC9-4C2B-9CDA-0D21A00F85DD}" sibTransId="{319F362F-FBF7-4583-BA7F-4CB5D2C6D972}"/>
    <dgm:cxn modelId="{9CAFEE06-F440-444A-9B00-4455AEF88C8F}" type="presOf" srcId="{AE711E10-ADD5-440F-9DCD-07ECB41AC78E}" destId="{22567856-03F8-47EF-85B9-10F3323B1131}" srcOrd="0" destOrd="0" presId="urn:microsoft.com/office/officeart/2008/layout/BendingPictureCaption"/>
    <dgm:cxn modelId="{08FB6EBD-752E-4F42-9B06-4903C0D38204}" type="presOf" srcId="{7442ABF4-FE4A-47C1-A503-89DB124FF5B9}" destId="{9E67E301-D721-4F8A-8D25-05A6C5632708}" srcOrd="0" destOrd="0" presId="urn:microsoft.com/office/officeart/2008/layout/BendingPictureCaption"/>
    <dgm:cxn modelId="{5F484586-8A63-5D45-A7DE-00A296B4A7E8}" type="presOf" srcId="{E8846A22-258A-4FD5-BBCC-46007FD75037}" destId="{F6DF28C6-403C-43FF-A0FF-545E5939FB1B}" srcOrd="0" destOrd="0" presId="urn:microsoft.com/office/officeart/2008/layout/BendingPictureCaption"/>
    <dgm:cxn modelId="{55CC769D-FB73-B949-B39F-32BFA8ADF802}" type="presOf" srcId="{2AF3363C-BCDE-4674-99F6-39D4D71235B3}" destId="{04D2B952-00B8-49C0-9BFF-4690B6C6DC11}"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4AFD3D99-7268-4C26-9E00-1632BAC3CBBF}" srcId="{7442ABF4-FE4A-47C1-A503-89DB124FF5B9}" destId="{A758F707-104A-4EAD-9FEC-E82D2F284738}" srcOrd="0" destOrd="0" parTransId="{D3D04D6D-6694-48C8-948E-C8DD9944B3F5}" sibTransId="{04C31F1E-E98F-41DA-8205-A9D094DF5A9A}"/>
    <dgm:cxn modelId="{D4B833A9-BC33-48FF-A6DE-70A99927F937}" srcId="{7442ABF4-FE4A-47C1-A503-89DB124FF5B9}" destId="{E8846A22-258A-4FD5-BBCC-46007FD75037}" srcOrd="3" destOrd="0" parTransId="{B093A3BF-9224-4252-89AE-B6622BE68506}" sibTransId="{CE0F2DEA-23A7-41E7-8663-954B8FE9D512}"/>
    <dgm:cxn modelId="{9B3CC6B9-8E5D-3941-901A-208169A5237A}" type="presOf" srcId="{6B49EC59-6C6C-497D-A6D9-1B7DA13FF623}" destId="{58E16D66-7414-43D7-B344-B4C2ED565504}" srcOrd="0" destOrd="0" presId="urn:microsoft.com/office/officeart/2008/layout/BendingPictureCaption"/>
    <dgm:cxn modelId="{03D3B706-7336-46AD-A7BA-1564FDF93B25}" srcId="{7442ABF4-FE4A-47C1-A503-89DB124FF5B9}" destId="{28BE8ED0-986A-4BBC-A89D-596D6D9F413A}" srcOrd="5" destOrd="0" parTransId="{96763FC8-C3B5-41FB-BAC1-BBBF33CA05CA}" sibTransId="{16493DFE-1ABA-44DE-83FA-E20C6CD43368}"/>
    <dgm:cxn modelId="{EB50A2E2-BF9F-484A-81CA-B03CF51B6D79}" srcId="{7442ABF4-FE4A-47C1-A503-89DB124FF5B9}" destId="{F45BE8C2-4006-4AF3-98CB-7C6434D472AF}" srcOrd="1" destOrd="0" parTransId="{5A3037E6-62E5-41A7-9586-FE693D4F7269}" sibTransId="{BBF2634F-3C15-4107-989A-DFD77C7D190A}"/>
    <dgm:cxn modelId="{8CCEB30F-D117-4F47-AB32-F3743DE91892}" type="presOf" srcId="{A758F707-104A-4EAD-9FEC-E82D2F284738}" destId="{E78FF5B9-2778-41FB-BF73-2CF396AC898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aka.ms/opensourc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24.emf"/><Relationship Id="rId13" Type="http://schemas.openxmlformats.org/officeDocument/2006/relationships/image" Target="../media/image98.png"/><Relationship Id="rId14" Type="http://schemas.openxmlformats.org/officeDocument/2006/relationships/image" Target="../media/image99.jpg"/><Relationship Id="rId15" Type="http://schemas.openxmlformats.org/officeDocument/2006/relationships/image" Target="../media/image100.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hyperlink" Target="https://opensourcehub.microsoft.com/" TargetMode="External"/><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63" Type="http://schemas.openxmlformats.org/officeDocument/2006/relationships/image" Target="../media/image159.png"/><Relationship Id="rId50" Type="http://schemas.openxmlformats.org/officeDocument/2006/relationships/image" Target="../media/image147.png"/><Relationship Id="rId51" Type="http://schemas.openxmlformats.org/officeDocument/2006/relationships/image" Target="../media/image148.jpeg"/><Relationship Id="rId52" Type="http://schemas.openxmlformats.org/officeDocument/2006/relationships/image" Target="../media/image149.png"/><Relationship Id="rId53" Type="http://schemas.openxmlformats.org/officeDocument/2006/relationships/image" Target="../media/image150.png"/><Relationship Id="rId54" Type="http://schemas.openxmlformats.org/officeDocument/2006/relationships/image" Target="../media/image96.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40" Type="http://schemas.openxmlformats.org/officeDocument/2006/relationships/image" Target="../media/image138.png"/><Relationship Id="rId41" Type="http://schemas.openxmlformats.org/officeDocument/2006/relationships/image" Target="../media/image139.png"/><Relationship Id="rId42" Type="http://schemas.openxmlformats.org/officeDocument/2006/relationships/image" Target="../media/image140.png"/><Relationship Id="rId43" Type="http://schemas.openxmlformats.org/officeDocument/2006/relationships/image" Target="../media/image141.png"/><Relationship Id="rId44" Type="http://schemas.openxmlformats.org/officeDocument/2006/relationships/image" Target="../media/image142.png"/><Relationship Id="rId45" Type="http://schemas.openxmlformats.org/officeDocument/2006/relationships/image" Target="../media/image143.png"/><Relationship Id="rId46" Type="http://schemas.openxmlformats.org/officeDocument/2006/relationships/image" Target="../media/image144.png"/><Relationship Id="rId47" Type="http://schemas.openxmlformats.org/officeDocument/2006/relationships/image" Target="../media/image145.png"/><Relationship Id="rId48" Type="http://schemas.openxmlformats.org/officeDocument/2006/relationships/image" Target="../media/image146.png"/><Relationship Id="rId49" Type="http://schemas.openxmlformats.org/officeDocument/2006/relationships/image" Target="../media/image85.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30" Type="http://schemas.openxmlformats.org/officeDocument/2006/relationships/image" Target="../media/image128.png"/><Relationship Id="rId31" Type="http://schemas.openxmlformats.org/officeDocument/2006/relationships/image" Target="../media/image129.png"/><Relationship Id="rId32" Type="http://schemas.openxmlformats.org/officeDocument/2006/relationships/image" Target="../media/image130.png"/><Relationship Id="rId33" Type="http://schemas.openxmlformats.org/officeDocument/2006/relationships/image" Target="../media/image131.png"/><Relationship Id="rId34" Type="http://schemas.openxmlformats.org/officeDocument/2006/relationships/image" Target="../media/image132.png"/><Relationship Id="rId35" Type="http://schemas.openxmlformats.org/officeDocument/2006/relationships/image" Target="../media/image133.png"/><Relationship Id="rId36" Type="http://schemas.openxmlformats.org/officeDocument/2006/relationships/image" Target="../media/image134.png"/><Relationship Id="rId37" Type="http://schemas.openxmlformats.org/officeDocument/2006/relationships/image" Target="../media/image135.png"/><Relationship Id="rId38" Type="http://schemas.openxmlformats.org/officeDocument/2006/relationships/image" Target="../media/image136.png"/><Relationship Id="rId39" Type="http://schemas.openxmlformats.org/officeDocument/2006/relationships/image" Target="../media/image13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png"/><Relationship Id="rId26" Type="http://schemas.openxmlformats.org/officeDocument/2006/relationships/image" Target="../media/image124.pn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60" Type="http://schemas.openxmlformats.org/officeDocument/2006/relationships/image" Target="../media/image156.png"/><Relationship Id="rId61" Type="http://schemas.openxmlformats.org/officeDocument/2006/relationships/image" Target="../media/image157.png"/><Relationship Id="rId62" Type="http://schemas.openxmlformats.org/officeDocument/2006/relationships/image" Target="../media/image158.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14.xml"/><Relationship Id="rId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9.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91.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19.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r>
              <a:rPr lang="en-US" sz="3200" dirty="0">
                <a:solidFill>
                  <a:schemeClr val="accent4">
                    <a:lumMod val="75000"/>
                  </a:schemeClr>
                </a:solidFill>
              </a:rPr>
              <a:t/>
            </a:r>
            <a:br>
              <a:rPr lang="en-US" sz="3200" dirty="0">
                <a:solidFill>
                  <a:schemeClr val="accent4">
                    <a:lumMod val="75000"/>
                  </a:schemeClr>
                </a:solidFill>
              </a:rPr>
            </a:br>
            <a:r>
              <a:rPr lang="en-US" sz="3200" dirty="0">
                <a:solidFill>
                  <a:schemeClr val="accent4">
                    <a:lumMod val="75000"/>
                  </a:schemeClr>
                </a:solidFill>
              </a:rPr>
              <a:t/>
            </a:r>
            <a:br>
              <a:rPr lang="en-US" sz="3200" dirty="0">
                <a:solidFill>
                  <a:schemeClr val="accent4">
                    <a:lumMod val="75000"/>
                  </a:schemeClr>
                </a:solidFill>
              </a:rPr>
            </a:br>
            <a:r>
              <a:rPr lang="en-US" sz="2000" dirty="0">
                <a:solidFill>
                  <a:schemeClr val="accent4">
                    <a:lumMod val="75000"/>
                  </a:schemeClr>
                </a:solidFill>
              </a:rPr>
              <a:t/>
            </a: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15637</TotalTime>
  <Words>2009</Words>
  <Application>Microsoft Macintosh PowerPoint</Application>
  <PresentationFormat>Widescreen</PresentationFormat>
  <Paragraphs>346</Paragraphs>
  <Slides>27</Slides>
  <Notes>19</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27</vt:i4>
      </vt:variant>
    </vt:vector>
  </HeadingPairs>
  <TitlesOfParts>
    <vt:vector size="54" baseType="lpstr">
      <vt:lpstr>Arial</vt: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We’re Reimagining Microsoft</vt:lpstr>
      <vt:lpstr>We’re Reimagining Microsoft</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58</cp:revision>
  <dcterms:created xsi:type="dcterms:W3CDTF">2016-06-23T22:23:08Z</dcterms:created>
  <dcterms:modified xsi:type="dcterms:W3CDTF">2016-09-30T06:38:26Z</dcterms:modified>
</cp:coreProperties>
</file>